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358" r:id="rId6"/>
    <p:sldId id="359" r:id="rId7"/>
    <p:sldId id="364" r:id="rId8"/>
    <p:sldId id="366" r:id="rId9"/>
    <p:sldId id="367" r:id="rId10"/>
    <p:sldId id="360" r:id="rId11"/>
    <p:sldId id="365" r:id="rId12"/>
    <p:sldId id="361" r:id="rId13"/>
    <p:sldId id="34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0"/>
            <a:ext cx="7196958" cy="6858000"/>
            <a:chOff x="0" y="0"/>
            <a:chExt cx="6096000" cy="5808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29044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0" y="2904447"/>
              <a:ext cx="6096000" cy="290444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7/23/2021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PowerMap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Transfered 80% code: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100% visualization 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60% data 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4240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https://idatavisualizationlab.github.io/HPCC/spiralLayout/index.html</a:t>
            </a:r>
            <a:r>
              <a:rPr lang="en-US"/>
              <a:t> </a:t>
            </a:r>
          </a:p>
        </p:txBody>
      </p:sp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572848ED-6AC0-4ABD-9060-5F00881D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3712"/>
            <a:ext cx="10515600" cy="57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E16F4F2-FCB2-492A-BCFA-C9D3B49A5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6037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558585F-DE02-42B8-A1F8-FE87F6934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2075"/>
            <a:ext cx="12192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0C42613-7AF5-47EE-8A42-EFD81E717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9863"/>
            <a:ext cx="12192000" cy="5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7A38542-AB3A-44F2-81A1-4E15CDEBD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9863"/>
            <a:ext cx="12192000" cy="5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Linear scale and None linear scale for spiral 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Quick tooltip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time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Trajectory (heatmap)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Hold selection by click</a:t>
            </a:r>
          </a:p>
        </p:txBody>
      </p:sp>
    </p:spTree>
    <p:extLst>
      <p:ext uri="{BB962C8B-B14F-4D97-AF65-F5344CB8AC3E}">
        <p14:creationId xmlns:p14="http://schemas.microsoft.com/office/powerpoint/2010/main" val="116299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Adjust time range in Time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Fixed metrics dimension</a:t>
            </a:r>
          </a:p>
        </p:txBody>
      </p:sp>
    </p:spTree>
    <p:extLst>
      <p:ext uri="{BB962C8B-B14F-4D97-AF65-F5344CB8AC3E}">
        <p14:creationId xmlns:p14="http://schemas.microsoft.com/office/powerpoint/2010/main" val="37647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Calibri Light"/>
              </a:rPr>
              <a:t>Job related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179871" y="1809135"/>
            <a:ext cx="96651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Able to query job data with the </a:t>
            </a:r>
            <a:r>
              <a:rPr lang="en-US" sz="2400">
                <a:solidFill>
                  <a:schemeClr val="accent5"/>
                </a:solidFill>
              </a:rPr>
              <a:t>query by time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running node</a:t>
            </a:r>
            <a:r>
              <a:rPr lang="en-US" sz="2400"/>
              <a:t>:</a:t>
            </a:r>
          </a:p>
          <a:p>
            <a:pPr>
              <a:lnSpc>
                <a:spcPct val="150000"/>
              </a:lnSpc>
            </a:pPr>
            <a:r>
              <a:rPr lang="en-US" sz="2400"/>
              <a:t>SELECT  *FROM  slurm.jobsWHERE  </a:t>
            </a:r>
            <a:r>
              <a:rPr lang="en-US" sz="2400">
                <a:solidFill>
                  <a:schemeClr val="accent5"/>
                </a:solidFill>
              </a:rPr>
              <a:t>start_time &lt;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5"/>
                </a:solidFill>
              </a:rPr>
              <a:t>end_time BETWEEN ${__from:date:seconds} and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ARRAY[${Nocona:csv}] &amp;&amp;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689A6-A00E-43B4-950B-66D6A03DDF1E}"/>
              </a:ext>
            </a:extLst>
          </p:cNvPr>
          <p:cNvSpPr txBox="1"/>
          <p:nvPr/>
        </p:nvSpPr>
        <p:spPr>
          <a:xfrm>
            <a:off x="1179871" y="4260273"/>
            <a:ext cx="753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This query no longer working since the node is not the node id but node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E56B3-1A8C-45F2-8D69-0FF26EA04AE1}"/>
              </a:ext>
            </a:extLst>
          </p:cNvPr>
          <p:cNvSpPr/>
          <p:nvPr/>
        </p:nvSpPr>
        <p:spPr>
          <a:xfrm>
            <a:off x="1179871" y="3529037"/>
            <a:ext cx="4416136" cy="631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161</Words>
  <Application>Microsoft Office PowerPoint</Application>
  <PresentationFormat>Widescreen</PresentationFormat>
  <Paragraphs>27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Grafana Plugin</vt:lpstr>
      <vt:lpstr>Original visualization</vt:lpstr>
      <vt:lpstr>Previous features</vt:lpstr>
      <vt:lpstr>Previous features</vt:lpstr>
      <vt:lpstr>Current features</vt:lpstr>
      <vt:lpstr>Current features</vt:lpstr>
      <vt:lpstr>Current features</vt:lpstr>
      <vt:lpstr>Future features</vt:lpstr>
      <vt:lpstr>Job related data</vt:lpstr>
      <vt:lpstr>PowerMap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18</cp:revision>
  <dcterms:created xsi:type="dcterms:W3CDTF">2020-10-27T11:24:13Z</dcterms:created>
  <dcterms:modified xsi:type="dcterms:W3CDTF">2021-07-23T15:13:26Z</dcterms:modified>
</cp:coreProperties>
</file>